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39338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5" d="100"/>
          <a:sy n="85" d="100"/>
        </p:scale>
        <p:origin x="13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879" y="4721186"/>
            <a:ext cx="544703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737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5863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77985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2563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2564</a:t>
                      </a: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64723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366469" y="6165304"/>
            <a:ext cx="6241028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ฝ่ายรายได้ เทศบาล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ตำบลหอคำ </a:t>
            </a:r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042-491006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648641" y="-99392"/>
            <a:ext cx="3846718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เทศบาล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ตำบลหอคำ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2564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82097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9" name="Picture 1" descr="ตราเทศบาล-Model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 contrast="94000"/>
          </a:blip>
          <a:srcRect l="13333" t="3333" r="11556" b="3333"/>
          <a:stretch>
            <a:fillRect/>
          </a:stretch>
        </p:blipFill>
        <p:spPr bwMode="auto">
          <a:xfrm>
            <a:off x="510711" y="188640"/>
            <a:ext cx="1396993" cy="13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287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Lenovo</cp:lastModifiedBy>
  <cp:revision>87</cp:revision>
  <cp:lastPrinted>2020-12-16T02:14:01Z</cp:lastPrinted>
  <dcterms:created xsi:type="dcterms:W3CDTF">2020-10-22T06:21:09Z</dcterms:created>
  <dcterms:modified xsi:type="dcterms:W3CDTF">2020-12-16T02:15:01Z</dcterms:modified>
</cp:coreProperties>
</file>