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39338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85" d="100"/>
          <a:sy n="85" d="100"/>
        </p:scale>
        <p:origin x="13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879" y="4721186"/>
            <a:ext cx="544703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6737" y="9440646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5863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05/01/66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/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  <a:endParaRPr lang="th-TH" sz="1600" b="1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73990"/>
              </p:ext>
            </p:extLst>
          </p:nvPr>
        </p:nvGraphicFramePr>
        <p:xfrm>
          <a:off x="3518087" y="134076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–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กุมภาพันธ์ 2566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มีนาคม 2566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มีนาคม - เมษายน 2566</a:t>
                      </a:r>
                      <a:endParaRPr lang="th-TH" sz="15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มิถุนายน 2566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มิถุนายน – สิงหาคม 2566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6287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/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  <a:endParaRPr lang="th-TH" sz="15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042762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/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มีนาคม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2566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1064593" y="6165304"/>
            <a:ext cx="6844783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ฝ่ายพัฒนารายได้ </a:t>
            </a:r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เทศบาล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ตำบลหอคำ </a:t>
            </a:r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โทร 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042-491006</a:t>
            </a:r>
            <a:endParaRPr lang="th-TH" sz="2500" b="1" spc="5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648641" y="-99392"/>
            <a:ext cx="3846718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 เทศบาล</a:t>
            </a:r>
            <a:r>
              <a:rPr lang="th-TH" sz="35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ตำบลหอคำ</a:t>
            </a:r>
            <a:endParaRPr lang="th-TH" sz="35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6" y="402613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</a:t>
            </a:r>
            <a:r>
              <a:rPr lang="th-TH" sz="2500" b="1" spc="52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2566</a:t>
            </a:r>
            <a:endParaRPr lang="th-TH" sz="2500" b="1" spc="52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82097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19" name="Picture 1" descr="ตราเทศบาล-Model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0" contrast="94000"/>
          </a:blip>
          <a:srcRect l="13333" t="3333" r="11556" b="3333"/>
          <a:stretch>
            <a:fillRect/>
          </a:stretch>
        </p:blipFill>
        <p:spPr bwMode="auto">
          <a:xfrm>
            <a:off x="510711" y="188640"/>
            <a:ext cx="1396993" cy="133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288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Lenovo</cp:lastModifiedBy>
  <cp:revision>90</cp:revision>
  <cp:lastPrinted>2023-01-05T04:47:40Z</cp:lastPrinted>
  <dcterms:created xsi:type="dcterms:W3CDTF">2020-10-22T06:21:09Z</dcterms:created>
  <dcterms:modified xsi:type="dcterms:W3CDTF">2023-01-05T04:49:27Z</dcterms:modified>
</cp:coreProperties>
</file>